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65" r:id="rId3"/>
    <p:sldId id="267" r:id="rId4"/>
    <p:sldId id="268" r:id="rId5"/>
    <p:sldId id="269" r:id="rId6"/>
    <p:sldId id="266" r:id="rId7"/>
    <p:sldId id="272" r:id="rId8"/>
    <p:sldId id="270" r:id="rId9"/>
    <p:sldId id="271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2" r:id="rId19"/>
    <p:sldId id="283" r:id="rId20"/>
    <p:sldId id="284" r:id="rId21"/>
    <p:sldId id="285" r:id="rId22"/>
    <p:sldId id="286" r:id="rId23"/>
    <p:sldId id="288" r:id="rId24"/>
    <p:sldId id="287" r:id="rId25"/>
    <p:sldId id="281" r:id="rId2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55" autoAdjust="0"/>
  </p:normalViewPr>
  <p:slideViewPr>
    <p:cSldViewPr snapToGrid="0" showGuides="1">
      <p:cViewPr varScale="1"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901039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6" name="Shape 1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23069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51412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2792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64270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90560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51297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97207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844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34411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4009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4604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49856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1074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93059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2589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1442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77455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6" name="Shape 1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0880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11000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7199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639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6416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2190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654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542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 tytułowy"/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Tekst tytułowy</a:t>
            </a:r>
          </a:p>
        </p:txBody>
      </p:sp>
      <p:sp>
        <p:nvSpPr>
          <p:cNvPr id="12" name="Treść - poziom 1…"/>
          <p:cNvSpPr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3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kst tytułowy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93" name="Treść - poziom 1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94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kst tytułowy"/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102" name="Treść - poziom 1…"/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03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kst tytułowy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21" name="Treść - poziom 1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22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kst tytułowy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Tekst tytułowy</a:t>
            </a:r>
          </a:p>
        </p:txBody>
      </p:sp>
      <p:sp>
        <p:nvSpPr>
          <p:cNvPr id="30" name="Treść - poziom 1…"/>
          <p:cNvSpPr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31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kst tytułowy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39" name="Treść - poziom 1…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0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kst tytułowy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48" name="Treść - poziom 1…"/>
          <p:cNvSpPr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9" name="Symbol zastępczy tekstu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kst tytułowy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58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kst tytułowy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Tekst tytułowy</a:t>
            </a:r>
          </a:p>
        </p:txBody>
      </p:sp>
      <p:sp>
        <p:nvSpPr>
          <p:cNvPr id="73" name="Treść - poziom 1…"/>
          <p:cNvSpPr>
            <a:spLocks noGrp="1"/>
          </p:cNvSpPr>
          <p:nvPr>
            <p:ph type="body" sz="half" idx="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74" name="Symbol zastępczy tekstu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kst tytułowy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Tekst tytułowy</a:t>
            </a:r>
          </a:p>
        </p:txBody>
      </p:sp>
      <p:sp>
        <p:nvSpPr>
          <p:cNvPr id="83" name="Symbol zastępczy obrazu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Treść - poziom 1…"/>
          <p:cNvSpPr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85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 tytułowy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Tekst tytułowy</a:t>
            </a:r>
          </a:p>
        </p:txBody>
      </p:sp>
      <p:sp>
        <p:nvSpPr>
          <p:cNvPr id="3" name="Treść - poziom 1…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" name="Numer slajdu"/>
          <p:cNvSpPr>
            <a:spLocks noGrp="1"/>
          </p:cNvSpPr>
          <p:nvPr>
            <p:ph type="sldNum" sz="quarter" idx="2"/>
          </p:nvPr>
        </p:nvSpPr>
        <p:spPr>
          <a:xfrm>
            <a:off x="11089821" y="6404293"/>
            <a:ext cx="263980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616688" y="627321"/>
            <a:ext cx="6829751" cy="2308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Helvetica"/>
              </a:rPr>
              <a:t>Kampania</a:t>
            </a:r>
            <a:r>
              <a:rPr kumimoji="0" lang="pl-PL" sz="24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Helvetica"/>
              </a:rPr>
              <a:t> społeczna „Bezpieczny przejazd…”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1" i="0" u="none" strike="noStrike" cap="none" spc="0" normalizeH="0" dirty="0" smtClean="0">
              <a:ln>
                <a:noFill/>
              </a:ln>
              <a:solidFill>
                <a:schemeClr val="bg1"/>
              </a:solidFill>
              <a:effectLst/>
              <a:uFillTx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3200" b="1" baseline="0" dirty="0" smtClean="0">
                <a:solidFill>
                  <a:schemeClr val="bg1"/>
                </a:solidFill>
              </a:rPr>
              <a:t>Wskazówki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3200" b="1" baseline="0" dirty="0" smtClean="0">
                <a:solidFill>
                  <a:schemeClr val="bg1"/>
                </a:solidFill>
              </a:rPr>
              <a:t>dla kierowców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3200" b="1" baseline="0" dirty="0" smtClean="0">
                <a:solidFill>
                  <a:schemeClr val="bg1"/>
                </a:solidFill>
              </a:rPr>
              <a:t>i pieszych</a:t>
            </a:r>
            <a:endParaRPr kumimoji="0" lang="pl-PL" sz="3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2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9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4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3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2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8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18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2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72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0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442731"/>
            <a:ext cx="11394351" cy="5972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2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6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1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1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38150"/>
            <a:ext cx="114300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8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616688" y="627321"/>
            <a:ext cx="4226474" cy="892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Helvetica"/>
              </a:rPr>
              <a:t>www.bezpieczny</a:t>
            </a:r>
            <a:r>
              <a:rPr lang="pl-PL" sz="2400" b="1" dirty="0" smtClean="0">
                <a:solidFill>
                  <a:schemeClr val="bg1"/>
                </a:solidFill>
              </a:rPr>
              <a:t>-przejazd.pl</a:t>
            </a:r>
          </a:p>
          <a:p>
            <a:r>
              <a:rPr lang="pl-PL" sz="2800" b="1" dirty="0">
                <a:solidFill>
                  <a:schemeClr val="bg1"/>
                </a:solidFill>
              </a:rPr>
              <a:t>#</a:t>
            </a:r>
            <a:r>
              <a:rPr lang="pl-PL" sz="2800" b="1" dirty="0" err="1">
                <a:solidFill>
                  <a:schemeClr val="bg1"/>
                </a:solidFill>
              </a:rPr>
              <a:t>SzlabanNaRyzyko</a:t>
            </a:r>
            <a:endParaRPr kumimoji="0" lang="pl-PL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5153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2" cy="598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98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2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2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8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2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17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442731"/>
            <a:ext cx="11394351" cy="597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2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1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rostokąt 15"/>
          <p:cNvSpPr/>
          <p:nvPr/>
        </p:nvSpPr>
        <p:spPr>
          <a:xfrm>
            <a:off x="0" y="0"/>
            <a:ext cx="6124072" cy="685800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7" name="Prostokąt 3"/>
          <p:cNvSpPr/>
          <p:nvPr/>
        </p:nvSpPr>
        <p:spPr>
          <a:xfrm>
            <a:off x="6124072" y="0"/>
            <a:ext cx="6067928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3252"/>
                </a:lnTo>
                <a:lnTo>
                  <a:pt x="20461" y="4065"/>
                </a:lnTo>
                <a:lnTo>
                  <a:pt x="21600" y="4773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428394"/>
            <a:ext cx="11421701" cy="59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3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14</Words>
  <Application>Microsoft Office PowerPoint</Application>
  <PresentationFormat>Panoramiczny</PresentationFormat>
  <Paragraphs>7</Paragraphs>
  <Slides>25</Slides>
  <Notes>25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Helvetica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Górski Damian</dc:creator>
  <cp:lastModifiedBy>Kundzicz Adam</cp:lastModifiedBy>
  <cp:revision>33</cp:revision>
  <dcterms:modified xsi:type="dcterms:W3CDTF">2017-12-21T07:40:04Z</dcterms:modified>
</cp:coreProperties>
</file>